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0A1D1-0550-475C-BE38-470FD61C5FA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E84D3C6-2640-4C36-A7E3-850F6620D5B4}">
      <dgm:prSet/>
      <dgm:spPr/>
      <dgm:t>
        <a:bodyPr/>
        <a:lstStyle/>
        <a:p>
          <a:r>
            <a:rPr lang="en-IN" dirty="0"/>
            <a:t>I added some more controls in Unity control setup and also change the input buttons</a:t>
          </a:r>
          <a:endParaRPr lang="en-US" dirty="0"/>
        </a:p>
      </dgm:t>
    </dgm:pt>
    <dgm:pt modelId="{574C7CE2-229D-49C0-82A3-0CD98EC176DC}" type="parTrans" cxnId="{68CB192C-81C2-4F6D-B7DB-CAE50CA555C7}">
      <dgm:prSet/>
      <dgm:spPr/>
      <dgm:t>
        <a:bodyPr/>
        <a:lstStyle/>
        <a:p>
          <a:endParaRPr lang="en-US"/>
        </a:p>
      </dgm:t>
    </dgm:pt>
    <dgm:pt modelId="{788D2CE4-47CB-4489-AD74-3371E629C204}" type="sibTrans" cxnId="{68CB192C-81C2-4F6D-B7DB-CAE50CA555C7}">
      <dgm:prSet/>
      <dgm:spPr/>
      <dgm:t>
        <a:bodyPr/>
        <a:lstStyle/>
        <a:p>
          <a:endParaRPr lang="en-US"/>
        </a:p>
      </dgm:t>
    </dgm:pt>
    <dgm:pt modelId="{8A8A1D8C-2410-4FD4-974B-A24224B4B4FB}">
      <dgm:prSet/>
      <dgm:spPr/>
      <dgm:t>
        <a:bodyPr/>
        <a:lstStyle/>
        <a:p>
          <a:r>
            <a:rPr lang="en-IN" dirty="0"/>
            <a:t>Horizontal: For rotating clockwise or anticlockwise. Assigned to ( D and A, respectively).</a:t>
          </a:r>
          <a:endParaRPr lang="en-US" dirty="0"/>
        </a:p>
      </dgm:t>
    </dgm:pt>
    <dgm:pt modelId="{E31E3748-5BDF-47DD-8AA4-56CAA13ABDBC}" type="parTrans" cxnId="{FDBB6D80-68AF-498C-BA30-C6416E336071}">
      <dgm:prSet/>
      <dgm:spPr/>
      <dgm:t>
        <a:bodyPr/>
        <a:lstStyle/>
        <a:p>
          <a:endParaRPr lang="en-US"/>
        </a:p>
      </dgm:t>
    </dgm:pt>
    <dgm:pt modelId="{F59D7BA9-6FEE-4DD7-8BCB-38794C60F39C}" type="sibTrans" cxnId="{FDBB6D80-68AF-498C-BA30-C6416E336071}">
      <dgm:prSet/>
      <dgm:spPr/>
      <dgm:t>
        <a:bodyPr/>
        <a:lstStyle/>
        <a:p>
          <a:endParaRPr lang="en-US"/>
        </a:p>
      </dgm:t>
    </dgm:pt>
    <dgm:pt modelId="{455DDCDC-AD46-4F17-B5CE-A95FBB1B2527}">
      <dgm:prSet/>
      <dgm:spPr/>
      <dgm:t>
        <a:bodyPr/>
        <a:lstStyle/>
        <a:p>
          <a:r>
            <a:rPr lang="en-IN" dirty="0"/>
            <a:t>Vertical: For lift and dip in air. Assigned to ( S and W, respectively).</a:t>
          </a:r>
          <a:endParaRPr lang="en-US" dirty="0"/>
        </a:p>
      </dgm:t>
    </dgm:pt>
    <dgm:pt modelId="{4EA6CB88-FC96-4CEA-8E72-7EAAA48D1AFA}" type="parTrans" cxnId="{8FB1A0CD-0973-45AD-9975-50087D3C6E28}">
      <dgm:prSet/>
      <dgm:spPr/>
      <dgm:t>
        <a:bodyPr/>
        <a:lstStyle/>
        <a:p>
          <a:endParaRPr lang="en-US"/>
        </a:p>
      </dgm:t>
    </dgm:pt>
    <dgm:pt modelId="{F4789E5D-16F3-4113-BC4F-89488E52273E}" type="sibTrans" cxnId="{8FB1A0CD-0973-45AD-9975-50087D3C6E28}">
      <dgm:prSet/>
      <dgm:spPr/>
      <dgm:t>
        <a:bodyPr/>
        <a:lstStyle/>
        <a:p>
          <a:endParaRPr lang="en-US"/>
        </a:p>
      </dgm:t>
    </dgm:pt>
    <dgm:pt modelId="{466FC1EE-EFEE-4384-BAE5-72470DEC4171}">
      <dgm:prSet/>
      <dgm:spPr/>
      <dgm:t>
        <a:bodyPr/>
        <a:lstStyle/>
        <a:p>
          <a:r>
            <a:rPr lang="en-IN" dirty="0"/>
            <a:t>Yaw: For left and right turns. Assigned to ( Q and E, respectively.)</a:t>
          </a:r>
          <a:endParaRPr lang="en-US" dirty="0"/>
        </a:p>
      </dgm:t>
    </dgm:pt>
    <dgm:pt modelId="{B349805C-99A8-4D35-9260-B09852C89DB3}" type="parTrans" cxnId="{963B7337-1006-439E-A56D-EC0116FEEDC4}">
      <dgm:prSet/>
      <dgm:spPr/>
      <dgm:t>
        <a:bodyPr/>
        <a:lstStyle/>
        <a:p>
          <a:endParaRPr lang="en-US"/>
        </a:p>
      </dgm:t>
    </dgm:pt>
    <dgm:pt modelId="{001DC46F-150D-4896-AB30-647A6D60271F}" type="sibTrans" cxnId="{963B7337-1006-439E-A56D-EC0116FEEDC4}">
      <dgm:prSet/>
      <dgm:spPr/>
      <dgm:t>
        <a:bodyPr/>
        <a:lstStyle/>
        <a:p>
          <a:endParaRPr lang="en-US"/>
        </a:p>
      </dgm:t>
    </dgm:pt>
    <dgm:pt modelId="{0673AA50-B497-4B28-8C63-0D2E7277F9CE}" type="pres">
      <dgm:prSet presAssocID="{DC30A1D1-0550-475C-BE38-470FD61C5FA5}" presName="linear" presStyleCnt="0">
        <dgm:presLayoutVars>
          <dgm:animLvl val="lvl"/>
          <dgm:resizeHandles val="exact"/>
        </dgm:presLayoutVars>
      </dgm:prSet>
      <dgm:spPr/>
    </dgm:pt>
    <dgm:pt modelId="{A31B4431-50AC-4F98-85B5-9F8EDDC6D0DF}" type="pres">
      <dgm:prSet presAssocID="{EE84D3C6-2640-4C36-A7E3-850F6620D5B4}" presName="parentText" presStyleLbl="node1" presStyleIdx="0" presStyleCnt="1">
        <dgm:presLayoutVars>
          <dgm:chMax val="0"/>
          <dgm:bulletEnabled val="1"/>
        </dgm:presLayoutVars>
      </dgm:prSet>
      <dgm:spPr/>
    </dgm:pt>
    <dgm:pt modelId="{6456EEF7-546A-402C-B86D-F0C707E3B0DE}" type="pres">
      <dgm:prSet presAssocID="{EE84D3C6-2640-4C36-A7E3-850F6620D5B4}" presName="childText" presStyleLbl="revTx" presStyleIdx="0" presStyleCnt="1">
        <dgm:presLayoutVars>
          <dgm:bulletEnabled val="1"/>
        </dgm:presLayoutVars>
      </dgm:prSet>
      <dgm:spPr/>
    </dgm:pt>
  </dgm:ptLst>
  <dgm:cxnLst>
    <dgm:cxn modelId="{88E8BE1E-AE57-4FAB-A7A7-E5A59513EC53}" type="presOf" srcId="{EE84D3C6-2640-4C36-A7E3-850F6620D5B4}" destId="{A31B4431-50AC-4F98-85B5-9F8EDDC6D0DF}" srcOrd="0" destOrd="0" presId="urn:microsoft.com/office/officeart/2005/8/layout/vList2"/>
    <dgm:cxn modelId="{68CB192C-81C2-4F6D-B7DB-CAE50CA555C7}" srcId="{DC30A1D1-0550-475C-BE38-470FD61C5FA5}" destId="{EE84D3C6-2640-4C36-A7E3-850F6620D5B4}" srcOrd="0" destOrd="0" parTransId="{574C7CE2-229D-49C0-82A3-0CD98EC176DC}" sibTransId="{788D2CE4-47CB-4489-AD74-3371E629C204}"/>
    <dgm:cxn modelId="{963B7337-1006-439E-A56D-EC0116FEEDC4}" srcId="{EE84D3C6-2640-4C36-A7E3-850F6620D5B4}" destId="{466FC1EE-EFEE-4384-BAE5-72470DEC4171}" srcOrd="2" destOrd="0" parTransId="{B349805C-99A8-4D35-9260-B09852C89DB3}" sibTransId="{001DC46F-150D-4896-AB30-647A6D60271F}"/>
    <dgm:cxn modelId="{A96D8654-63B2-46D5-A812-FC51F56AD0E5}" type="presOf" srcId="{DC30A1D1-0550-475C-BE38-470FD61C5FA5}" destId="{0673AA50-B497-4B28-8C63-0D2E7277F9CE}" srcOrd="0" destOrd="0" presId="urn:microsoft.com/office/officeart/2005/8/layout/vList2"/>
    <dgm:cxn modelId="{FDBB6D80-68AF-498C-BA30-C6416E336071}" srcId="{EE84D3C6-2640-4C36-A7E3-850F6620D5B4}" destId="{8A8A1D8C-2410-4FD4-974B-A24224B4B4FB}" srcOrd="0" destOrd="0" parTransId="{E31E3748-5BDF-47DD-8AA4-56CAA13ABDBC}" sibTransId="{F59D7BA9-6FEE-4DD7-8BCB-38794C60F39C}"/>
    <dgm:cxn modelId="{A7C0E3AA-8FF3-4927-BF84-5BDB18F8AC1F}" type="presOf" srcId="{466FC1EE-EFEE-4384-BAE5-72470DEC4171}" destId="{6456EEF7-546A-402C-B86D-F0C707E3B0DE}" srcOrd="0" destOrd="2" presId="urn:microsoft.com/office/officeart/2005/8/layout/vList2"/>
    <dgm:cxn modelId="{8FB1A0CD-0973-45AD-9975-50087D3C6E28}" srcId="{EE84D3C6-2640-4C36-A7E3-850F6620D5B4}" destId="{455DDCDC-AD46-4F17-B5CE-A95FBB1B2527}" srcOrd="1" destOrd="0" parTransId="{4EA6CB88-FC96-4CEA-8E72-7EAAA48D1AFA}" sibTransId="{F4789E5D-16F3-4113-BC4F-89488E52273E}"/>
    <dgm:cxn modelId="{4E794DD8-8C22-4199-8027-3BDCC26CB3E4}" type="presOf" srcId="{455DDCDC-AD46-4F17-B5CE-A95FBB1B2527}" destId="{6456EEF7-546A-402C-B86D-F0C707E3B0DE}" srcOrd="0" destOrd="1" presId="urn:microsoft.com/office/officeart/2005/8/layout/vList2"/>
    <dgm:cxn modelId="{FFD8D3EA-A1C2-4F10-85D6-B8D458B735E3}" type="presOf" srcId="{8A8A1D8C-2410-4FD4-974B-A24224B4B4FB}" destId="{6456EEF7-546A-402C-B86D-F0C707E3B0DE}" srcOrd="0" destOrd="0" presId="urn:microsoft.com/office/officeart/2005/8/layout/vList2"/>
    <dgm:cxn modelId="{D8D8DB42-F691-42C8-BE0A-993C09F161F3}" type="presParOf" srcId="{0673AA50-B497-4B28-8C63-0D2E7277F9CE}" destId="{A31B4431-50AC-4F98-85B5-9F8EDDC6D0DF}" srcOrd="0" destOrd="0" presId="urn:microsoft.com/office/officeart/2005/8/layout/vList2"/>
    <dgm:cxn modelId="{A2D13C27-8AAC-4FAC-990B-874103DE563C}" type="presParOf" srcId="{0673AA50-B497-4B28-8C63-0D2E7277F9CE}" destId="{6456EEF7-546A-402C-B86D-F0C707E3B0D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B4431-50AC-4F98-85B5-9F8EDDC6D0DF}">
      <dsp:nvSpPr>
        <dsp:cNvPr id="0" name=""/>
        <dsp:cNvSpPr/>
      </dsp:nvSpPr>
      <dsp:spPr>
        <a:xfrm>
          <a:off x="0" y="41617"/>
          <a:ext cx="10834237" cy="10740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IN" sz="2700" kern="1200" dirty="0"/>
            <a:t>I added some more controls in Unity control setup and also change the input buttons</a:t>
          </a:r>
          <a:endParaRPr lang="en-US" sz="2700" kern="1200" dirty="0"/>
        </a:p>
      </dsp:txBody>
      <dsp:txXfrm>
        <a:off x="52431" y="94048"/>
        <a:ext cx="10729375" cy="969198"/>
      </dsp:txXfrm>
    </dsp:sp>
    <dsp:sp modelId="{6456EEF7-546A-402C-B86D-F0C707E3B0DE}">
      <dsp:nvSpPr>
        <dsp:cNvPr id="0" name=""/>
        <dsp:cNvSpPr/>
      </dsp:nvSpPr>
      <dsp:spPr>
        <a:xfrm>
          <a:off x="0" y="1115677"/>
          <a:ext cx="10834237" cy="139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98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IN" sz="2100" kern="1200" dirty="0"/>
            <a:t>Horizontal: For rotating clockwise or anticlockwise. Assigned to ( D and A, respectively).</a:t>
          </a:r>
          <a:endParaRPr lang="en-US" sz="2100" kern="1200" dirty="0"/>
        </a:p>
        <a:p>
          <a:pPr marL="228600" lvl="1" indent="-228600" algn="l" defTabSz="933450">
            <a:lnSpc>
              <a:spcPct val="90000"/>
            </a:lnSpc>
            <a:spcBef>
              <a:spcPct val="0"/>
            </a:spcBef>
            <a:spcAft>
              <a:spcPct val="20000"/>
            </a:spcAft>
            <a:buChar char="•"/>
          </a:pPr>
          <a:r>
            <a:rPr lang="en-IN" sz="2100" kern="1200" dirty="0"/>
            <a:t>Vertical: For lift and dip in air. Assigned to ( S and W, respectively).</a:t>
          </a:r>
          <a:endParaRPr lang="en-US" sz="2100" kern="1200" dirty="0"/>
        </a:p>
        <a:p>
          <a:pPr marL="228600" lvl="1" indent="-228600" algn="l" defTabSz="933450">
            <a:lnSpc>
              <a:spcPct val="90000"/>
            </a:lnSpc>
            <a:spcBef>
              <a:spcPct val="0"/>
            </a:spcBef>
            <a:spcAft>
              <a:spcPct val="20000"/>
            </a:spcAft>
            <a:buChar char="•"/>
          </a:pPr>
          <a:r>
            <a:rPr lang="en-IN" sz="2100" kern="1200" dirty="0"/>
            <a:t>Yaw: For left and right turns. Assigned to ( Q and E, respectively.)</a:t>
          </a:r>
          <a:endParaRPr lang="en-US" sz="2100" kern="1200" dirty="0"/>
        </a:p>
      </dsp:txBody>
      <dsp:txXfrm>
        <a:off x="0" y="1115677"/>
        <a:ext cx="10834237" cy="13972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5/15/2023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5/15/2023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5/15/2023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5/15/2023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5/15/2023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5/15/2023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5/15/2023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ADAC-44C3-7EB3-BCAE-A7449BD372D4}"/>
              </a:ext>
            </a:extLst>
          </p:cNvPr>
          <p:cNvSpPr>
            <a:spLocks noGrp="1"/>
          </p:cNvSpPr>
          <p:nvPr>
            <p:ph type="ctrTitle"/>
          </p:nvPr>
        </p:nvSpPr>
        <p:spPr>
          <a:xfrm>
            <a:off x="810001" y="1290526"/>
            <a:ext cx="10572000" cy="2971051"/>
          </a:xfrm>
        </p:spPr>
        <p:txBody>
          <a:bodyPr/>
          <a:lstStyle/>
          <a:p>
            <a:r>
              <a:rPr lang="en-IN" sz="6600" dirty="0"/>
              <a:t>VR Plane Simulator</a:t>
            </a:r>
          </a:p>
        </p:txBody>
      </p:sp>
      <p:sp>
        <p:nvSpPr>
          <p:cNvPr id="3" name="Subtitle 2">
            <a:extLst>
              <a:ext uri="{FF2B5EF4-FFF2-40B4-BE49-F238E27FC236}">
                <a16:creationId xmlns:a16="http://schemas.microsoft.com/office/drawing/2014/main" id="{B5AA0C31-3F5F-722A-731B-99C87FE2A096}"/>
              </a:ext>
            </a:extLst>
          </p:cNvPr>
          <p:cNvSpPr>
            <a:spLocks noGrp="1"/>
          </p:cNvSpPr>
          <p:nvPr>
            <p:ph type="subTitle" idx="1"/>
          </p:nvPr>
        </p:nvSpPr>
        <p:spPr>
          <a:xfrm>
            <a:off x="810001" y="5280847"/>
            <a:ext cx="10572000" cy="765390"/>
          </a:xfrm>
        </p:spPr>
        <p:txBody>
          <a:bodyPr>
            <a:normAutofit/>
          </a:bodyPr>
          <a:lstStyle/>
          <a:p>
            <a:r>
              <a:rPr lang="en-IN" sz="2800" dirty="0"/>
              <a:t>Jatin Singal</a:t>
            </a:r>
          </a:p>
        </p:txBody>
      </p:sp>
    </p:spTree>
    <p:extLst>
      <p:ext uri="{BB962C8B-B14F-4D97-AF65-F5344CB8AC3E}">
        <p14:creationId xmlns:p14="http://schemas.microsoft.com/office/powerpoint/2010/main" val="1864269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1" name="Group 10">
            <a:extLst>
              <a:ext uri="{FF2B5EF4-FFF2-40B4-BE49-F238E27FC236}">
                <a16:creationId xmlns:a16="http://schemas.microsoft.com/office/drawing/2014/main" id="{F2D81B91-66E8-40A0-9D19-CE9825065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2" name="Freeform 9">
              <a:extLst>
                <a:ext uri="{FF2B5EF4-FFF2-40B4-BE49-F238E27FC236}">
                  <a16:creationId xmlns:a16="http://schemas.microsoft.com/office/drawing/2014/main" id="{CA9A4F4F-3A81-4476-8B3C-B813A7880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F5BC480-A675-42F8-80B5-76C9E67485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E3FE29E8-F9C8-441E-B337-F85C78160A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85DEF57-0D08-D4FA-0432-AE93852178F8}"/>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dirty="0"/>
              <a:t>RESULT we get is :-</a:t>
            </a:r>
          </a:p>
        </p:txBody>
      </p:sp>
      <p:pic>
        <p:nvPicPr>
          <p:cNvPr id="4" name="VR Plane Simulator - SampleScene - Windows, Mac, Linux - Unity 2021.3.21f1 Personal _DX11_ 2023-05-15 18-10-19">
            <a:hlinkClick r:id="" action="ppaction://media"/>
            <a:extLst>
              <a:ext uri="{FF2B5EF4-FFF2-40B4-BE49-F238E27FC236}">
                <a16:creationId xmlns:a16="http://schemas.microsoft.com/office/drawing/2014/main" id="{582A6C61-3D3C-5142-D2EA-10199849F9E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2393" y="154361"/>
            <a:ext cx="11527213" cy="420204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25488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8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sky, screenshot, mountain, outdoor&#10;&#10;Description automatically generated">
            <a:extLst>
              <a:ext uri="{FF2B5EF4-FFF2-40B4-BE49-F238E27FC236}">
                <a16:creationId xmlns:a16="http://schemas.microsoft.com/office/drawing/2014/main" id="{BE327378-A77A-B4C9-223F-9A94779D2255}"/>
              </a:ext>
            </a:extLst>
          </p:cNvPr>
          <p:cNvPicPr>
            <a:picLocks noChangeAspect="1"/>
          </p:cNvPicPr>
          <p:nvPr/>
        </p:nvPicPr>
        <p:blipFill rotWithShape="1">
          <a:blip r:embed="rId2"/>
          <a:srcRect l="2381" t="9091" r="19639"/>
          <a:stretch/>
        </p:blipFill>
        <p:spPr>
          <a:xfrm>
            <a:off x="20" y="10"/>
            <a:ext cx="12191980" cy="6857989"/>
          </a:xfrm>
          <a:prstGeom prst="rect">
            <a:avLst/>
          </a:prstGeom>
        </p:spPr>
      </p:pic>
      <p:sp>
        <p:nvSpPr>
          <p:cNvPr id="20" name="Freeform 9">
            <a:extLst>
              <a:ext uri="{FF2B5EF4-FFF2-40B4-BE49-F238E27FC236}">
                <a16:creationId xmlns:a16="http://schemas.microsoft.com/office/drawing/2014/main" id="{5B2F0987-377D-4CDD-976A-25E404384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21F86-E6CB-7AE2-E90A-6712A9A62657}"/>
              </a:ext>
            </a:extLst>
          </p:cNvPr>
          <p:cNvSpPr>
            <a:spLocks noGrp="1"/>
          </p:cNvSpPr>
          <p:nvPr>
            <p:ph type="title"/>
          </p:nvPr>
        </p:nvSpPr>
        <p:spPr>
          <a:xfrm>
            <a:off x="738465" y="344551"/>
            <a:ext cx="5357535" cy="1559412"/>
          </a:xfrm>
        </p:spPr>
        <p:txBody>
          <a:bodyPr>
            <a:normAutofit fontScale="90000"/>
          </a:bodyPr>
          <a:lstStyle/>
          <a:p>
            <a:r>
              <a:rPr lang="en-IN" sz="5400" dirty="0"/>
              <a:t>About the Game</a:t>
            </a:r>
          </a:p>
        </p:txBody>
      </p:sp>
      <p:sp>
        <p:nvSpPr>
          <p:cNvPr id="3" name="Content Placeholder 2">
            <a:extLst>
              <a:ext uri="{FF2B5EF4-FFF2-40B4-BE49-F238E27FC236}">
                <a16:creationId xmlns:a16="http://schemas.microsoft.com/office/drawing/2014/main" id="{A1E6D16B-848E-BC0B-E65C-3445C7B96DA1}"/>
              </a:ext>
            </a:extLst>
          </p:cNvPr>
          <p:cNvSpPr>
            <a:spLocks noGrp="1"/>
          </p:cNvSpPr>
          <p:nvPr>
            <p:ph idx="1"/>
          </p:nvPr>
        </p:nvSpPr>
        <p:spPr>
          <a:xfrm>
            <a:off x="781889" y="2459653"/>
            <a:ext cx="4921687" cy="3632200"/>
          </a:xfrm>
        </p:spPr>
        <p:txBody>
          <a:bodyPr>
            <a:normAutofit/>
          </a:bodyPr>
          <a:lstStyle/>
          <a:p>
            <a:r>
              <a:rPr lang="en-IN" sz="2400" dirty="0"/>
              <a:t>This game gives us the first-player experience of flying a jet by combining VR and Plane flight games, which makes one feel as if they are inside the jet itself. Such games for VR cardboard are both amazing and fun to play.</a:t>
            </a:r>
          </a:p>
        </p:txBody>
      </p:sp>
    </p:spTree>
    <p:extLst>
      <p:ext uri="{BB962C8B-B14F-4D97-AF65-F5344CB8AC3E}">
        <p14:creationId xmlns:p14="http://schemas.microsoft.com/office/powerpoint/2010/main" val="2307214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picture containing text, sky, screenshot, cloud&#10;&#10;Description automatically generated">
            <a:extLst>
              <a:ext uri="{FF2B5EF4-FFF2-40B4-BE49-F238E27FC236}">
                <a16:creationId xmlns:a16="http://schemas.microsoft.com/office/drawing/2014/main" id="{3838E03D-02CC-B7D5-532E-5ECE1203CE17}"/>
              </a:ext>
            </a:extLst>
          </p:cNvPr>
          <p:cNvPicPr>
            <a:picLocks noChangeAspect="1"/>
          </p:cNvPicPr>
          <p:nvPr/>
        </p:nvPicPr>
        <p:blipFill rotWithShape="1">
          <a:blip r:embed="rId2"/>
          <a:srcRect l="14480" t="9091" r="18450" b="1"/>
          <a:stretch/>
        </p:blipFill>
        <p:spPr>
          <a:xfrm>
            <a:off x="20" y="10"/>
            <a:ext cx="12191980" cy="6857989"/>
          </a:xfrm>
          <a:prstGeom prst="rect">
            <a:avLst/>
          </a:prstGeom>
        </p:spPr>
      </p:pic>
      <p:sp>
        <p:nvSpPr>
          <p:cNvPr id="46" name="Freeform 9">
            <a:extLst>
              <a:ext uri="{FF2B5EF4-FFF2-40B4-BE49-F238E27FC236}">
                <a16:creationId xmlns:a16="http://schemas.microsoft.com/office/drawing/2014/main" id="{5B2F0987-377D-4CDD-976A-25E404384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BC0675-EA05-9B85-9DFF-F863C3EA772A}"/>
              </a:ext>
            </a:extLst>
          </p:cNvPr>
          <p:cNvSpPr>
            <a:spLocks noGrp="1"/>
          </p:cNvSpPr>
          <p:nvPr>
            <p:ph type="title"/>
          </p:nvPr>
        </p:nvSpPr>
        <p:spPr>
          <a:xfrm>
            <a:off x="810000" y="447188"/>
            <a:ext cx="4930400" cy="1559412"/>
          </a:xfrm>
        </p:spPr>
        <p:txBody>
          <a:bodyPr vert="horz" lIns="91440" tIns="45720" rIns="91440" bIns="45720" rtlCol="0">
            <a:normAutofit/>
          </a:bodyPr>
          <a:lstStyle/>
          <a:p>
            <a:r>
              <a:rPr lang="en-US"/>
              <a:t>UI of the Game</a:t>
            </a:r>
          </a:p>
        </p:txBody>
      </p:sp>
      <p:sp>
        <p:nvSpPr>
          <p:cNvPr id="3" name="Content Placeholder 2">
            <a:extLst>
              <a:ext uri="{FF2B5EF4-FFF2-40B4-BE49-F238E27FC236}">
                <a16:creationId xmlns:a16="http://schemas.microsoft.com/office/drawing/2014/main" id="{30029213-A921-5B9E-6495-7F54807A58DB}"/>
              </a:ext>
            </a:extLst>
          </p:cNvPr>
          <p:cNvSpPr>
            <a:spLocks noGrp="1"/>
          </p:cNvSpPr>
          <p:nvPr>
            <p:ph idx="1"/>
          </p:nvPr>
        </p:nvSpPr>
        <p:spPr>
          <a:xfrm>
            <a:off x="818712" y="2413000"/>
            <a:ext cx="4921687" cy="3632200"/>
          </a:xfrm>
        </p:spPr>
        <p:txBody>
          <a:bodyPr vert="horz" lIns="91440" tIns="45720" rIns="91440" bIns="45720" rtlCol="0">
            <a:normAutofit/>
          </a:bodyPr>
          <a:lstStyle/>
          <a:p>
            <a:pPr marL="0" indent="0">
              <a:buNone/>
            </a:pPr>
            <a:r>
              <a:rPr lang="en-US" dirty="0"/>
              <a:t>Components of the UI Game:</a:t>
            </a:r>
          </a:p>
          <a:p>
            <a:pPr marL="0" indent="0">
              <a:buNone/>
            </a:pPr>
            <a:r>
              <a:rPr lang="en-US" dirty="0"/>
              <a:t>Menu Canvas</a:t>
            </a:r>
          </a:p>
          <a:p>
            <a:r>
              <a:rPr lang="en-US" dirty="0"/>
              <a:t>Image</a:t>
            </a:r>
          </a:p>
          <a:p>
            <a:r>
              <a:rPr lang="en-US" dirty="0"/>
              <a:t>Main Section</a:t>
            </a:r>
          </a:p>
          <a:p>
            <a:pPr lvl="1"/>
            <a:r>
              <a:rPr lang="en-US" dirty="0"/>
              <a:t>  Startbtn</a:t>
            </a:r>
          </a:p>
          <a:p>
            <a:pPr lvl="1"/>
            <a:r>
              <a:rPr lang="en-US" dirty="0"/>
              <a:t>Aboutbtn</a:t>
            </a:r>
          </a:p>
          <a:p>
            <a:r>
              <a:rPr lang="en-US" dirty="0"/>
              <a:t>About Section</a:t>
            </a:r>
          </a:p>
          <a:p>
            <a:pPr marL="0" indent="0">
              <a:buNone/>
            </a:pPr>
            <a:r>
              <a:rPr lang="en-US" dirty="0"/>
              <a:t> </a:t>
            </a:r>
          </a:p>
        </p:txBody>
      </p:sp>
    </p:spTree>
    <p:extLst>
      <p:ext uri="{BB962C8B-B14F-4D97-AF65-F5344CB8AC3E}">
        <p14:creationId xmlns:p14="http://schemas.microsoft.com/office/powerpoint/2010/main" val="423966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with medium confidence">
            <a:extLst>
              <a:ext uri="{FF2B5EF4-FFF2-40B4-BE49-F238E27FC236}">
                <a16:creationId xmlns:a16="http://schemas.microsoft.com/office/drawing/2014/main" id="{47139211-01AC-D509-34EE-B2C951C9E97D}"/>
              </a:ext>
            </a:extLst>
          </p:cNvPr>
          <p:cNvPicPr>
            <a:picLocks noGrp="1" noChangeAspect="1"/>
          </p:cNvPicPr>
          <p:nvPr>
            <p:ph idx="1"/>
          </p:nvPr>
        </p:nvPicPr>
        <p:blipFill rotWithShape="1">
          <a:blip r:embed="rId2">
            <a:alphaModFix amt="40000"/>
          </a:blip>
          <a:srcRect b="3778"/>
          <a:stretch/>
        </p:blipFill>
        <p:spPr>
          <a:xfrm>
            <a:off x="20" y="10"/>
            <a:ext cx="12191980" cy="6857990"/>
          </a:xfrm>
          <a:prstGeom prst="rect">
            <a:avLst/>
          </a:prstGeom>
        </p:spPr>
      </p:pic>
      <p:sp>
        <p:nvSpPr>
          <p:cNvPr id="2" name="Title 1">
            <a:extLst>
              <a:ext uri="{FF2B5EF4-FFF2-40B4-BE49-F238E27FC236}">
                <a16:creationId xmlns:a16="http://schemas.microsoft.com/office/drawing/2014/main" id="{A8E26542-D2AA-BF65-24D6-9F16D65AB18B}"/>
              </a:ext>
            </a:extLst>
          </p:cNvPr>
          <p:cNvSpPr>
            <a:spLocks noGrp="1"/>
          </p:cNvSpPr>
          <p:nvPr>
            <p:ph type="title"/>
          </p:nvPr>
        </p:nvSpPr>
        <p:spPr>
          <a:xfrm>
            <a:off x="1210645" y="848404"/>
            <a:ext cx="10571998" cy="970450"/>
          </a:xfrm>
        </p:spPr>
        <p:txBody>
          <a:bodyPr vert="horz" lIns="91440" tIns="45720" rIns="91440" bIns="45720" rtlCol="0" anchor="b">
            <a:normAutofit/>
          </a:bodyPr>
          <a:lstStyle/>
          <a:p>
            <a:pPr algn="r"/>
            <a:r>
              <a:rPr lang="en-US" sz="4800" dirty="0"/>
              <a:t>Functions of UI</a:t>
            </a:r>
          </a:p>
        </p:txBody>
      </p:sp>
      <p:sp>
        <p:nvSpPr>
          <p:cNvPr id="6" name="TextBox 5">
            <a:extLst>
              <a:ext uri="{FF2B5EF4-FFF2-40B4-BE49-F238E27FC236}">
                <a16:creationId xmlns:a16="http://schemas.microsoft.com/office/drawing/2014/main" id="{2B71EFD3-9EB1-D1F0-341D-BE8DD7A2A810}"/>
              </a:ext>
            </a:extLst>
          </p:cNvPr>
          <p:cNvSpPr txBox="1"/>
          <p:nvPr/>
        </p:nvSpPr>
        <p:spPr>
          <a:xfrm>
            <a:off x="818712" y="1417638"/>
            <a:ext cx="10554574" cy="3144837"/>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1"/>
              </a:buClr>
              <a:buFont typeface="Wingdings 2" charset="2"/>
              <a:buChar char=""/>
            </a:pPr>
            <a:r>
              <a:rPr lang="en-US" dirty="0"/>
              <a:t>The Main menu contains the script for controlling the</a:t>
            </a:r>
            <a:r>
              <a:rPr lang="en-US" b="1" dirty="0"/>
              <a:t> Play </a:t>
            </a:r>
            <a:r>
              <a:rPr lang="en-US" dirty="0"/>
              <a:t>and </a:t>
            </a:r>
            <a:r>
              <a:rPr lang="en-US" b="1" dirty="0"/>
              <a:t>About</a:t>
            </a:r>
            <a:r>
              <a:rPr lang="en-US" dirty="0"/>
              <a:t> buttons.</a:t>
            </a:r>
          </a:p>
          <a:p>
            <a:pPr marL="285750" indent="-285750">
              <a:spcBef>
                <a:spcPct val="20000"/>
              </a:spcBef>
              <a:spcAft>
                <a:spcPts val="600"/>
              </a:spcAft>
              <a:buClr>
                <a:schemeClr val="accent1"/>
              </a:buClr>
              <a:buFont typeface="Wingdings 2" charset="2"/>
              <a:buChar char=""/>
            </a:pPr>
            <a:r>
              <a:rPr lang="en-US" dirty="0"/>
              <a:t>Start Button is used to switch scenes. From the main menu to SampleScene.</a:t>
            </a:r>
          </a:p>
          <a:p>
            <a:pPr marL="285750" indent="-285750">
              <a:spcBef>
                <a:spcPct val="20000"/>
              </a:spcBef>
              <a:spcAft>
                <a:spcPts val="600"/>
              </a:spcAft>
              <a:buClr>
                <a:schemeClr val="accent1"/>
              </a:buClr>
              <a:buFont typeface="Wingdings 2" charset="2"/>
              <a:buChar char=""/>
            </a:pPr>
            <a:r>
              <a:rPr lang="en-US" dirty="0"/>
              <a:t>Further on, the AboutMenu contains the Back button which is used to Switch back to Main Menu. </a:t>
            </a:r>
          </a:p>
        </p:txBody>
      </p:sp>
    </p:spTree>
    <p:extLst>
      <p:ext uri="{BB962C8B-B14F-4D97-AF65-F5344CB8AC3E}">
        <p14:creationId xmlns:p14="http://schemas.microsoft.com/office/powerpoint/2010/main" val="33031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28ED-A983-FB58-57A5-9A3BBC73546A}"/>
              </a:ext>
            </a:extLst>
          </p:cNvPr>
          <p:cNvSpPr>
            <a:spLocks noGrp="1"/>
          </p:cNvSpPr>
          <p:nvPr>
            <p:ph type="title"/>
          </p:nvPr>
        </p:nvSpPr>
        <p:spPr/>
        <p:txBody>
          <a:bodyPr/>
          <a:lstStyle/>
          <a:p>
            <a:r>
              <a:rPr lang="en-IN" dirty="0"/>
              <a:t>VR Extension used:</a:t>
            </a:r>
          </a:p>
        </p:txBody>
      </p:sp>
      <p:sp>
        <p:nvSpPr>
          <p:cNvPr id="3" name="Content Placeholder 2">
            <a:extLst>
              <a:ext uri="{FF2B5EF4-FFF2-40B4-BE49-F238E27FC236}">
                <a16:creationId xmlns:a16="http://schemas.microsoft.com/office/drawing/2014/main" id="{EAA77060-28E8-2026-A132-0F8A8A7F4EC3}"/>
              </a:ext>
            </a:extLst>
          </p:cNvPr>
          <p:cNvSpPr>
            <a:spLocks noGrp="1"/>
          </p:cNvSpPr>
          <p:nvPr>
            <p:ph idx="1"/>
          </p:nvPr>
        </p:nvSpPr>
        <p:spPr>
          <a:xfrm>
            <a:off x="818712" y="2222287"/>
            <a:ext cx="11012504" cy="4066546"/>
          </a:xfrm>
        </p:spPr>
        <p:txBody>
          <a:bodyPr>
            <a:normAutofit/>
          </a:bodyPr>
          <a:lstStyle/>
          <a:p>
            <a:r>
              <a:rPr lang="en-IN" sz="2000" dirty="0"/>
              <a:t>Oculus XR Plugin</a:t>
            </a:r>
          </a:p>
          <a:p>
            <a:r>
              <a:rPr lang="en-IN" sz="2000" dirty="0"/>
              <a:t>XR Interaction Toolkit</a:t>
            </a:r>
          </a:p>
          <a:p>
            <a:pPr lvl="1"/>
            <a:r>
              <a:rPr lang="en-US" sz="1800" dirty="0"/>
              <a:t>It gives all basic to adv tools for both AR and VR development of games like </a:t>
            </a:r>
          </a:p>
          <a:p>
            <a:pPr lvl="1"/>
            <a:r>
              <a:rPr lang="en-US" sz="1800" dirty="0"/>
              <a:t>Cross-platform XR controller input </a:t>
            </a:r>
          </a:p>
          <a:p>
            <a:pPr lvl="1"/>
            <a:r>
              <a:rPr lang="en-US" sz="1800" dirty="0"/>
              <a:t>Basic object hover, select and grab </a:t>
            </a:r>
          </a:p>
          <a:p>
            <a:pPr lvl="1"/>
            <a:r>
              <a:rPr lang="en-US" sz="1800" dirty="0"/>
              <a:t>Basic canvas UI interaction with the XR controller</a:t>
            </a:r>
            <a:endParaRPr lang="en-IN" sz="1800" dirty="0"/>
          </a:p>
        </p:txBody>
      </p:sp>
    </p:spTree>
    <p:extLst>
      <p:ext uri="{BB962C8B-B14F-4D97-AF65-F5344CB8AC3E}">
        <p14:creationId xmlns:p14="http://schemas.microsoft.com/office/powerpoint/2010/main" val="1277429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D512-EFA5-515B-2428-6F720454E5D7}"/>
              </a:ext>
            </a:extLst>
          </p:cNvPr>
          <p:cNvSpPr>
            <a:spLocks noGrp="1"/>
          </p:cNvSpPr>
          <p:nvPr>
            <p:ph type="title"/>
          </p:nvPr>
        </p:nvSpPr>
        <p:spPr/>
        <p:txBody>
          <a:bodyPr/>
          <a:lstStyle/>
          <a:p>
            <a:r>
              <a:rPr lang="en-IN" dirty="0"/>
              <a:t>Software Used</a:t>
            </a:r>
          </a:p>
        </p:txBody>
      </p:sp>
      <p:sp>
        <p:nvSpPr>
          <p:cNvPr id="3" name="Content Placeholder 2">
            <a:extLst>
              <a:ext uri="{FF2B5EF4-FFF2-40B4-BE49-F238E27FC236}">
                <a16:creationId xmlns:a16="http://schemas.microsoft.com/office/drawing/2014/main" id="{CBF6F8E2-7CAF-3D81-1DDB-3F38407AE97D}"/>
              </a:ext>
            </a:extLst>
          </p:cNvPr>
          <p:cNvSpPr>
            <a:spLocks noGrp="1"/>
          </p:cNvSpPr>
          <p:nvPr>
            <p:ph idx="1"/>
          </p:nvPr>
        </p:nvSpPr>
        <p:spPr>
          <a:xfrm>
            <a:off x="447869" y="2108718"/>
            <a:ext cx="11336694" cy="4302093"/>
          </a:xfrm>
        </p:spPr>
        <p:txBody>
          <a:bodyPr/>
          <a:lstStyle/>
          <a:p>
            <a:pPr marL="0" indent="0">
              <a:buNone/>
            </a:pPr>
            <a:r>
              <a:rPr lang="en-US" sz="2800" dirty="0"/>
              <a:t>For the development of this app, the following software and SDKs are required: </a:t>
            </a:r>
          </a:p>
          <a:p>
            <a:pPr marL="0" indent="0">
              <a:buNone/>
            </a:pPr>
            <a:endParaRPr lang="en-US" sz="2800" dirty="0"/>
          </a:p>
          <a:p>
            <a:pPr>
              <a:buFont typeface="+mj-lt"/>
              <a:buAutoNum type="arabicPeriod"/>
            </a:pPr>
            <a:r>
              <a:rPr lang="en-US" dirty="0"/>
              <a:t> Unity: Unity game engine is the most important software required for the development of this app as the whole app development will take place on this platform. </a:t>
            </a:r>
          </a:p>
          <a:p>
            <a:pPr>
              <a:buFont typeface="+mj-lt"/>
              <a:buAutoNum type="arabicPeriod"/>
            </a:pPr>
            <a:r>
              <a:rPr lang="en-US" dirty="0"/>
              <a:t> Unity editor extensions for PlayFab: It must start with PlayFab and its SDK for app development.</a:t>
            </a:r>
          </a:p>
          <a:p>
            <a:pPr>
              <a:buFont typeface="+mj-lt"/>
              <a:buAutoNum type="arabicPeriod"/>
            </a:pPr>
            <a:r>
              <a:rPr lang="en-US" dirty="0"/>
              <a:t> C# Scripts: For setting the behavior of game objects using code in c# language. </a:t>
            </a:r>
          </a:p>
          <a:p>
            <a:pPr>
              <a:buFont typeface="+mj-lt"/>
              <a:buAutoNum type="arabicPeriod"/>
            </a:pPr>
            <a:r>
              <a:rPr lang="en-US" dirty="0"/>
              <a:t> Visual Code Editor: This IDE is required for writing c# scripts. </a:t>
            </a:r>
            <a:endParaRPr lang="en-IN" dirty="0"/>
          </a:p>
        </p:txBody>
      </p:sp>
    </p:spTree>
    <p:extLst>
      <p:ext uri="{BB962C8B-B14F-4D97-AF65-F5344CB8AC3E}">
        <p14:creationId xmlns:p14="http://schemas.microsoft.com/office/powerpoint/2010/main" val="263270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dboard plane with pens">
            <a:extLst>
              <a:ext uri="{FF2B5EF4-FFF2-40B4-BE49-F238E27FC236}">
                <a16:creationId xmlns:a16="http://schemas.microsoft.com/office/drawing/2014/main" id="{7C8DE1E9-22C5-C712-E7A4-7D9F1E2A2546}"/>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5A3DC92-DE68-AF35-6BDD-44598421FF5F}"/>
              </a:ext>
            </a:extLst>
          </p:cNvPr>
          <p:cNvSpPr>
            <a:spLocks noGrp="1"/>
          </p:cNvSpPr>
          <p:nvPr>
            <p:ph type="title"/>
          </p:nvPr>
        </p:nvSpPr>
        <p:spPr>
          <a:xfrm>
            <a:off x="810001" y="752475"/>
            <a:ext cx="10572000" cy="1343025"/>
          </a:xfrm>
        </p:spPr>
        <p:txBody>
          <a:bodyPr vert="horz" lIns="91440" tIns="45720" rIns="91440" bIns="45720" rtlCol="0" anchor="b">
            <a:normAutofit/>
          </a:bodyPr>
          <a:lstStyle/>
          <a:p>
            <a:r>
              <a:rPr lang="en-US" sz="6000" dirty="0"/>
              <a:t>Assists </a:t>
            </a:r>
            <a:r>
              <a:rPr lang="en-US" sz="6600" dirty="0"/>
              <a:t>Used</a:t>
            </a:r>
            <a:endParaRPr lang="en-US" sz="6000" dirty="0"/>
          </a:p>
        </p:txBody>
      </p:sp>
      <p:sp>
        <p:nvSpPr>
          <p:cNvPr id="3" name="Content Placeholder 2">
            <a:extLst>
              <a:ext uri="{FF2B5EF4-FFF2-40B4-BE49-F238E27FC236}">
                <a16:creationId xmlns:a16="http://schemas.microsoft.com/office/drawing/2014/main" id="{2A52DA07-B5F1-5122-0052-E143A0178BF3}"/>
              </a:ext>
            </a:extLst>
          </p:cNvPr>
          <p:cNvSpPr>
            <a:spLocks noGrp="1"/>
          </p:cNvSpPr>
          <p:nvPr>
            <p:ph idx="1"/>
          </p:nvPr>
        </p:nvSpPr>
        <p:spPr>
          <a:xfrm>
            <a:off x="810000" y="2559460"/>
            <a:ext cx="6876675" cy="2879316"/>
          </a:xfrm>
        </p:spPr>
        <p:txBody>
          <a:bodyPr vert="horz" lIns="91440" tIns="45720" rIns="91440" bIns="45720" rtlCol="0" anchor="t">
            <a:normAutofit lnSpcReduction="10000"/>
          </a:bodyPr>
          <a:lstStyle/>
          <a:p>
            <a:r>
              <a:rPr lang="en-US" sz="2400" dirty="0"/>
              <a:t>FA-38 jet plane from unity asset store -----&gt; plane model used in a game</a:t>
            </a:r>
          </a:p>
          <a:p>
            <a:r>
              <a:rPr lang="en-US" sz="2400" dirty="0"/>
              <a:t>Props for track environment ---</a:t>
            </a:r>
            <a:r>
              <a:rPr lang="en-US" sz="2400" dirty="0">
                <a:sym typeface="Wingdings" panose="05000000000000000000" pitchFamily="2" charset="2"/>
              </a:rPr>
              <a:t>&gt; Road used as runway for plane.</a:t>
            </a:r>
          </a:p>
          <a:p>
            <a:r>
              <a:rPr lang="en-US" sz="2400" dirty="0">
                <a:sym typeface="Wingdings" panose="05000000000000000000" pitchFamily="2" charset="2"/>
              </a:rPr>
              <a:t>Mountain Blend model ----&gt; to represent the terrain in the environment of the game.</a:t>
            </a:r>
            <a:endParaRPr lang="en-US" sz="2400" dirty="0"/>
          </a:p>
        </p:txBody>
      </p:sp>
    </p:spTree>
    <p:extLst>
      <p:ext uri="{BB962C8B-B14F-4D97-AF65-F5344CB8AC3E}">
        <p14:creationId xmlns:p14="http://schemas.microsoft.com/office/powerpoint/2010/main" val="126471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BAD04-54E3-F1B6-461F-2B6D6AF9357C}"/>
              </a:ext>
            </a:extLst>
          </p:cNvPr>
          <p:cNvSpPr>
            <a:spLocks noGrp="1"/>
          </p:cNvSpPr>
          <p:nvPr>
            <p:ph type="title"/>
          </p:nvPr>
        </p:nvSpPr>
        <p:spPr/>
        <p:txBody>
          <a:bodyPr/>
          <a:lstStyle/>
          <a:p>
            <a:r>
              <a:rPr lang="en-IN" dirty="0"/>
              <a:t>Control Inputs</a:t>
            </a:r>
          </a:p>
        </p:txBody>
      </p:sp>
      <p:pic>
        <p:nvPicPr>
          <p:cNvPr id="5" name="Content Placeholder 4" descr="A picture containing text, font, screenshot&#10;&#10;Description automatically generated">
            <a:extLst>
              <a:ext uri="{FF2B5EF4-FFF2-40B4-BE49-F238E27FC236}">
                <a16:creationId xmlns:a16="http://schemas.microsoft.com/office/drawing/2014/main" id="{3EF9FC62-2011-F5DC-6FA8-B180647348F3}"/>
              </a:ext>
            </a:extLst>
          </p:cNvPr>
          <p:cNvPicPr>
            <a:picLocks noGrp="1" noChangeAspect="1"/>
          </p:cNvPicPr>
          <p:nvPr>
            <p:ph idx="1"/>
          </p:nvPr>
        </p:nvPicPr>
        <p:blipFill>
          <a:blip r:embed="rId2"/>
          <a:stretch>
            <a:fillRect/>
          </a:stretch>
        </p:blipFill>
        <p:spPr>
          <a:xfrm>
            <a:off x="647511" y="5039670"/>
            <a:ext cx="9306114" cy="1733492"/>
          </a:xfrm>
        </p:spPr>
      </p:pic>
      <p:graphicFrame>
        <p:nvGraphicFramePr>
          <p:cNvPr id="8" name="TextBox 5">
            <a:extLst>
              <a:ext uri="{FF2B5EF4-FFF2-40B4-BE49-F238E27FC236}">
                <a16:creationId xmlns:a16="http://schemas.microsoft.com/office/drawing/2014/main" id="{2D0C9F7B-8477-D1B4-6B45-BE607C2D729C}"/>
              </a:ext>
            </a:extLst>
          </p:cNvPr>
          <p:cNvGraphicFramePr/>
          <p:nvPr/>
        </p:nvGraphicFramePr>
        <p:xfrm>
          <a:off x="427812" y="2284568"/>
          <a:ext cx="10834237" cy="2554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2956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537D-4ACE-379D-3667-D9A1055F38F6}"/>
              </a:ext>
            </a:extLst>
          </p:cNvPr>
          <p:cNvSpPr>
            <a:spLocks noGrp="1"/>
          </p:cNvSpPr>
          <p:nvPr>
            <p:ph type="title"/>
          </p:nvPr>
        </p:nvSpPr>
        <p:spPr/>
        <p:txBody>
          <a:bodyPr/>
          <a:lstStyle/>
          <a:p>
            <a:r>
              <a:rPr lang="en-IN" dirty="0"/>
              <a:t>Script</a:t>
            </a:r>
          </a:p>
        </p:txBody>
      </p:sp>
      <p:pic>
        <p:nvPicPr>
          <p:cNvPr id="5" name="Content Placeholder 4" descr="A picture containing text, screenshot, font&#10;&#10;Description automatically generated">
            <a:extLst>
              <a:ext uri="{FF2B5EF4-FFF2-40B4-BE49-F238E27FC236}">
                <a16:creationId xmlns:a16="http://schemas.microsoft.com/office/drawing/2014/main" id="{747E93C4-B831-33BD-56E9-2589622B5DD6}"/>
              </a:ext>
            </a:extLst>
          </p:cNvPr>
          <p:cNvPicPr>
            <a:picLocks noGrp="1" noChangeAspect="1"/>
          </p:cNvPicPr>
          <p:nvPr>
            <p:ph idx="1"/>
          </p:nvPr>
        </p:nvPicPr>
        <p:blipFill>
          <a:blip r:embed="rId2"/>
          <a:stretch>
            <a:fillRect/>
          </a:stretch>
        </p:blipFill>
        <p:spPr>
          <a:xfrm>
            <a:off x="3378203" y="2305050"/>
            <a:ext cx="8908670" cy="3706813"/>
          </a:xfrm>
        </p:spPr>
      </p:pic>
      <p:sp>
        <p:nvSpPr>
          <p:cNvPr id="3" name="TextBox 2">
            <a:extLst>
              <a:ext uri="{FF2B5EF4-FFF2-40B4-BE49-F238E27FC236}">
                <a16:creationId xmlns:a16="http://schemas.microsoft.com/office/drawing/2014/main" id="{84A462A9-ED6D-9D3F-626C-A4ACE9A5BB6B}"/>
              </a:ext>
            </a:extLst>
          </p:cNvPr>
          <p:cNvSpPr txBox="1"/>
          <p:nvPr/>
        </p:nvSpPr>
        <p:spPr>
          <a:xfrm>
            <a:off x="345753" y="2146429"/>
            <a:ext cx="2873308" cy="4339650"/>
          </a:xfrm>
          <a:prstGeom prst="rect">
            <a:avLst/>
          </a:prstGeom>
          <a:noFill/>
        </p:spPr>
        <p:txBody>
          <a:bodyPr wrap="square" rtlCol="0">
            <a:spAutoFit/>
          </a:bodyPr>
          <a:lstStyle/>
          <a:p>
            <a:pPr marL="285750" indent="-285750">
              <a:buFont typeface="Arial" panose="020B0604020202020204" pitchFamily="34" charset="0"/>
              <a:buChar char="•"/>
            </a:pPr>
            <a:r>
              <a:rPr lang="en-IN" sz="2000" b="1" dirty="0"/>
              <a:t>AddForce</a:t>
            </a:r>
            <a:r>
              <a:rPr lang="en-IN" dirty="0"/>
              <a:t> function for applying thrust force causing lift and dip</a:t>
            </a:r>
          </a:p>
          <a:p>
            <a:pPr marL="285750" indent="-285750">
              <a:buFont typeface="Arial" panose="020B0604020202020204" pitchFamily="34" charset="0"/>
              <a:buChar char="•"/>
            </a:pPr>
            <a:r>
              <a:rPr lang="en-IN" sz="2000" b="1" dirty="0"/>
              <a:t>Add Torque </a:t>
            </a:r>
            <a:r>
              <a:rPr lang="en-IN" dirty="0"/>
              <a:t>is function for applying torque causing rotation</a:t>
            </a:r>
          </a:p>
          <a:p>
            <a:pPr marL="285750" indent="-285750">
              <a:buFont typeface="Arial" panose="020B0604020202020204" pitchFamily="34" charset="0"/>
              <a:buChar char="•"/>
            </a:pPr>
            <a:r>
              <a:rPr lang="en-IN" sz="2000" b="1" dirty="0"/>
              <a:t>AddForceAtPosition</a:t>
            </a:r>
            <a:r>
              <a:rPr lang="en-IN" dirty="0"/>
              <a:t> apply force at a particular position</a:t>
            </a:r>
          </a:p>
          <a:p>
            <a:pPr marL="285750" indent="-285750">
              <a:buFont typeface="Arial" panose="020B0604020202020204" pitchFamily="34" charset="0"/>
              <a:buChar char="•"/>
            </a:pPr>
            <a:r>
              <a:rPr lang="en-IN" dirty="0"/>
              <a:t>Rest there is various updation in different variables like lift , _sidedrag.</a:t>
            </a:r>
          </a:p>
        </p:txBody>
      </p:sp>
    </p:spTree>
    <p:extLst>
      <p:ext uri="{BB962C8B-B14F-4D97-AF65-F5344CB8AC3E}">
        <p14:creationId xmlns:p14="http://schemas.microsoft.com/office/powerpoint/2010/main" val="37087846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emplate>TM03457503[[fn=Quotable]]</Template>
  <TotalTime>430</TotalTime>
  <Words>428</Words>
  <Application>Microsoft Office PowerPoint</Application>
  <PresentationFormat>Widescreen</PresentationFormat>
  <Paragraphs>46</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Wingdings 2</vt:lpstr>
      <vt:lpstr>Quotable</vt:lpstr>
      <vt:lpstr>VR Plane Simulator</vt:lpstr>
      <vt:lpstr>About the Game</vt:lpstr>
      <vt:lpstr>UI of the Game</vt:lpstr>
      <vt:lpstr>Functions of UI</vt:lpstr>
      <vt:lpstr>VR Extension used:</vt:lpstr>
      <vt:lpstr>Software Used</vt:lpstr>
      <vt:lpstr>Assists Used</vt:lpstr>
      <vt:lpstr>Control Inputs</vt:lpstr>
      <vt:lpstr>Script</vt:lpstr>
      <vt:lpstr>RESULT we get 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Plane Simulator</dc:title>
  <dc:creator>JATIN SINGAL 22115074</dc:creator>
  <cp:lastModifiedBy>JATIN SINGAL 22115074</cp:lastModifiedBy>
  <cp:revision>4</cp:revision>
  <dcterms:created xsi:type="dcterms:W3CDTF">2023-05-15T06:53:44Z</dcterms:created>
  <dcterms:modified xsi:type="dcterms:W3CDTF">2023-05-15T14:12:20Z</dcterms:modified>
</cp:coreProperties>
</file>